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7" d="100"/>
          <a:sy n="77" d="100"/>
        </p:scale>
        <p:origin x="-1840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47062C-75B5-2547-8F78-A241FAAE1B65}" type="datetimeFigureOut">
              <a:rPr lang="en-US" smtClean="0"/>
              <a:t>2014-08-04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6EC7F9-73C5-8A43-959F-8BC91D8EAD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06281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47062C-75B5-2547-8F78-A241FAAE1B65}" type="datetimeFigureOut">
              <a:rPr lang="en-US" smtClean="0"/>
              <a:t>2014-08-04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6EC7F9-73C5-8A43-959F-8BC91D8EAD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30278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47062C-75B5-2547-8F78-A241FAAE1B65}" type="datetimeFigureOut">
              <a:rPr lang="en-US" smtClean="0"/>
              <a:t>2014-08-04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6EC7F9-73C5-8A43-959F-8BC91D8EAD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04701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47062C-75B5-2547-8F78-A241FAAE1B65}" type="datetimeFigureOut">
              <a:rPr lang="en-US" smtClean="0"/>
              <a:t>2014-08-04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6EC7F9-73C5-8A43-959F-8BC91D8EAD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15828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47062C-75B5-2547-8F78-A241FAAE1B65}" type="datetimeFigureOut">
              <a:rPr lang="en-US" smtClean="0"/>
              <a:t>2014-08-04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6EC7F9-73C5-8A43-959F-8BC91D8EAD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0702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47062C-75B5-2547-8F78-A241FAAE1B65}" type="datetimeFigureOut">
              <a:rPr lang="en-US" smtClean="0"/>
              <a:t>2014-08-04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6EC7F9-73C5-8A43-959F-8BC91D8EAD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37734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47062C-75B5-2547-8F78-A241FAAE1B65}" type="datetimeFigureOut">
              <a:rPr lang="en-US" smtClean="0"/>
              <a:t>2014-08-04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6EC7F9-73C5-8A43-959F-8BC91D8EAD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53355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47062C-75B5-2547-8F78-A241FAAE1B65}" type="datetimeFigureOut">
              <a:rPr lang="en-US" smtClean="0"/>
              <a:t>2014-08-04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6EC7F9-73C5-8A43-959F-8BC91D8EAD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980766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47062C-75B5-2547-8F78-A241FAAE1B65}" type="datetimeFigureOut">
              <a:rPr lang="en-US" smtClean="0"/>
              <a:t>2014-08-04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6EC7F9-73C5-8A43-959F-8BC91D8EAD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10743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47062C-75B5-2547-8F78-A241FAAE1B65}" type="datetimeFigureOut">
              <a:rPr lang="en-US" smtClean="0"/>
              <a:t>2014-08-04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6EC7F9-73C5-8A43-959F-8BC91D8EAD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54242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47062C-75B5-2547-8F78-A241FAAE1B65}" type="datetimeFigureOut">
              <a:rPr lang="en-US" smtClean="0"/>
              <a:t>2014-08-04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6EC7F9-73C5-8A43-959F-8BC91D8EAD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39626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47062C-75B5-2547-8F78-A241FAAE1B65}" type="datetimeFigureOut">
              <a:rPr lang="en-US" smtClean="0"/>
              <a:t>2014-08-04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46EC7F9-73C5-8A43-959F-8BC91D8EAD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22849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Relationship Id="rId3" Type="http://schemas.openxmlformats.org/officeDocument/2006/relationships/image" Target="file://localhost/Users/writ/Documents/workspace/ApachePoi/project-logo.jpg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project-logo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25701" y="435000"/>
            <a:ext cx="1752600" cy="1600200"/>
          </a:xfrm>
          <a:prstGeom prst="rect">
            <a:avLst/>
          </a:prstGeom>
        </p:spPr>
      </p:pic>
      <p:pic>
        <p:nvPicPr>
          <p:cNvPr id="6" name="project-logo.jpg" descr="/Users/writ/Documents/workspace/ApachePoi/project-logo.jpg"/>
          <p:cNvPicPr>
            <a:picLocks noChangeAspect="1"/>
          </p:cNvPicPr>
          <p:nvPr/>
        </p:nvPicPr>
        <p:blipFill>
          <a:blip r:embed="rId2" r:link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530757" y="2249504"/>
            <a:ext cx="1752600" cy="1600200"/>
          </a:xfrm>
          <a:prstGeom prst="rect">
            <a:avLst/>
          </a:prstGeom>
        </p:spPr>
      </p:pic>
      <p:pic>
        <p:nvPicPr>
          <p:cNvPr id="7" name="project-logo.jpg" descr="/Users/writ/Documents/workspace/ApachePoi/project-logo.jpg"/>
          <p:cNvPicPr>
            <a:picLocks noChangeAspect="1"/>
          </p:cNvPicPr>
          <p:nvPr/>
        </p:nvPicPr>
        <p:blipFill>
          <a:blip r:link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235814" y="4393918"/>
            <a:ext cx="1752600" cy="1600200"/>
          </a:xfrm>
          <a:prstGeom prst="rect">
            <a:avLst/>
          </a:prstGeom>
        </p:spPr>
      </p:pic>
      <p:sp>
        <p:nvSpPr>
          <p:cNvPr id="8" name="TextBox 7"/>
          <p:cNvSpPr txBox="1"/>
          <p:nvPr/>
        </p:nvSpPr>
        <p:spPr>
          <a:xfrm>
            <a:off x="2578301" y="435000"/>
            <a:ext cx="119658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Embedded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5468746" y="2249504"/>
            <a:ext cx="26258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Link to file and embedded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4870452" y="5641275"/>
            <a:ext cx="115432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Link to file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03511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9</Words>
  <Application>Microsoft Macintosh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GW</dc:creator>
  <cp:lastModifiedBy>GW</cp:lastModifiedBy>
  <cp:revision>1</cp:revision>
  <dcterms:created xsi:type="dcterms:W3CDTF">2014-08-04T15:21:11Z</dcterms:created>
  <dcterms:modified xsi:type="dcterms:W3CDTF">2014-08-04T15:25:08Z</dcterms:modified>
</cp:coreProperties>
</file>

<file path=docProps/thumbnail.jpeg>
</file>