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124200" cy="3390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81100" y="787400"/>
            <a:ext cx="0" cy="114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181100" y="1104900"/>
            <a:ext cx="0" cy="2743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832100" y="787400"/>
            <a:ext cx="0" cy="3060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1079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2730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692150" y="844550"/>
            <a:ext cx="2628900" cy="2933700"/>
          </a:xfrm>
          <a:prstGeom prst="rect"/>
          <a:gradFill>
            <a:gsLst>
              <a:gs pos="0">
                <a:srgbClr val="7F7FFF"/>
              </a:gs>
              <a:gs pos="100000">
                <a:srgbClr val="E5E5FF"/>
              </a:gs>
            </a:gsLst>
            <a:lin ang="54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9" name=""/>
          <p:cNvCxnSpPr/>
          <p:nvPr/>
        </p:nvCxnSpPr>
        <p:spPr>
          <a:xfrm>
            <a:off x="1181100" y="8445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1181100" y="1104900"/>
            <a:ext cx="0" cy="2686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32100" y="844550"/>
            <a:ext cx="0" cy="2946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730250" y="1162050"/>
            <a:ext cx="2552700" cy="317500"/>
          </a:xfrm>
          <a:prstGeom prst="rect"/>
          <a:solidFill>
            <a:srgbClr val="F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solid</a:t>
            </a:r>
          </a:p>
        </p:txBody>
      </p:sp>
      <p:sp>
        <p:nvSpPr>
          <p:cNvPr id="13" name=""/>
          <p:cNvSpPr/>
          <p:nvPr/>
        </p:nvSpPr>
        <p:spPr>
          <a:xfrm>
            <a:off x="730250" y="1543050"/>
            <a:ext cx="2552700" cy="317500"/>
          </a:xfrm>
          <a:prstGeom prst="rect"/>
          <a:solidFill>
            <a:srgbClr val="FF0000">
              <a:alpha val="50196"/>
            </a:srgbClr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transparent</a:t>
            </a:r>
          </a:p>
        </p:txBody>
      </p:sp>
      <p:sp>
        <p:nvSpPr>
          <p:cNvPr id="14" name=""/>
          <p:cNvSpPr/>
          <p:nvPr/>
        </p:nvSpPr>
        <p:spPr>
          <a:xfrm>
            <a:off x="730250" y="1924050"/>
            <a:ext cx="2552700" cy="317500"/>
          </a:xfrm>
          <a:prstGeom prst="rect"/>
          <a:solidFill>
            <a:srgbClr val="7F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dark red</a:t>
            </a:r>
          </a:p>
        </p:txBody>
      </p:sp>
      <p:sp>
        <p:nvSpPr>
          <p:cNvPr id="15" name=""/>
          <p:cNvSpPr/>
          <p:nvPr/>
        </p:nvSpPr>
        <p:spPr>
          <a:xfrm>
            <a:off x="730250" y="2305050"/>
            <a:ext cx="2552700" cy="317500"/>
          </a:xfrm>
          <a:prstGeom prst="rect"/>
          <a:solidFill>
            <a:srgbClr val="FF7F7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light red</a:t>
            </a:r>
          </a:p>
        </p:txBody>
      </p:sp>
      <p:sp>
        <p:nvSpPr>
          <p:cNvPr id="16" name=""/>
          <p:cNvSpPr/>
          <p:nvPr/>
        </p:nvSpPr>
        <p:spPr>
          <a:xfrm>
            <a:off x="730250" y="2686050"/>
            <a:ext cx="2552700" cy="31750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none</a:t>
            </a:r>
          </a:p>
        </p:txBody>
      </p:sp>
      <p:sp>
        <p:nvSpPr>
          <p:cNvPr id="17" name=""/>
          <p:cNvSpPr/>
          <p:nvPr/>
        </p:nvSpPr>
        <p:spPr>
          <a:xfrm>
            <a:off x="1432483" y="3048000"/>
            <a:ext cx="10529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0000FF"/>
                </a:solidFill>
                <a:latin typeface="Nimbus Sans"/>
              </a:rPr>
              <a:t>Unmodified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187450" y="32829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234871" y="3416300"/>
            <a:ext cx="1448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969669"/>
                </a:solidFill>
                <a:latin typeface="Nimbus Sans"/>
              </a:rPr>
              <a:t>Yellow overcast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187450" y="3651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96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736600" y="889000"/>
            <a:ext cx="668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Overall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